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3" r:id="rId4"/>
    <p:sldId id="262" r:id="rId5"/>
    <p:sldId id="266" r:id="rId6"/>
    <p:sldId id="281" r:id="rId7"/>
    <p:sldId id="268" r:id="rId8"/>
    <p:sldId id="263" r:id="rId9"/>
    <p:sldId id="269" r:id="rId10"/>
    <p:sldId id="258" r:id="rId11"/>
    <p:sldId id="280" r:id="rId12"/>
    <p:sldId id="282" r:id="rId13"/>
    <p:sldId id="279" r:id="rId14"/>
    <p:sldId id="276" r:id="rId15"/>
    <p:sldId id="275" r:id="rId16"/>
    <p:sldId id="264" r:id="rId17"/>
    <p:sldId id="286" r:id="rId18"/>
    <p:sldId id="261" r:id="rId19"/>
    <p:sldId id="265" r:id="rId20"/>
    <p:sldId id="270" r:id="rId21"/>
    <p:sldId id="271" r:id="rId22"/>
    <p:sldId id="272" r:id="rId23"/>
    <p:sldId id="283" r:id="rId24"/>
    <p:sldId id="274" r:id="rId25"/>
    <p:sldId id="284" r:id="rId26"/>
    <p:sldId id="278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6"/>
    <a:srgbClr val="D7E7CF"/>
    <a:srgbClr val="F0F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17EA-39D7-4E56-81D6-9F1A187DFDF4}" type="datetimeFigureOut">
              <a:rPr lang="nl-NL" smtClean="0"/>
              <a:t>18-9-2018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57A7-D946-4754-8B05-657F338020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17EA-39D7-4E56-81D6-9F1A187DFDF4}" type="datetimeFigureOut">
              <a:rPr lang="nl-NL" smtClean="0"/>
              <a:t>18-9-2018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57A7-D946-4754-8B05-657F338020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7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17EA-39D7-4E56-81D6-9F1A187DFDF4}" type="datetimeFigureOut">
              <a:rPr lang="nl-NL" smtClean="0"/>
              <a:t>18-9-2018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57A7-D946-4754-8B05-657F338020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79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17EA-39D7-4E56-81D6-9F1A187DFDF4}" type="datetimeFigureOut">
              <a:rPr lang="nl-NL" smtClean="0"/>
              <a:t>18-9-2018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57A7-D946-4754-8B05-657F338020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66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17EA-39D7-4E56-81D6-9F1A187DFDF4}" type="datetimeFigureOut">
              <a:rPr lang="nl-NL" smtClean="0"/>
              <a:t>18-9-2018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57A7-D946-4754-8B05-657F338020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89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17EA-39D7-4E56-81D6-9F1A187DFDF4}" type="datetimeFigureOut">
              <a:rPr lang="nl-NL" smtClean="0"/>
              <a:t>18-9-2018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57A7-D946-4754-8B05-657F338020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08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17EA-39D7-4E56-81D6-9F1A187DFDF4}" type="datetimeFigureOut">
              <a:rPr lang="nl-NL" smtClean="0"/>
              <a:t>18-9-2018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57A7-D946-4754-8B05-657F338020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33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17EA-39D7-4E56-81D6-9F1A187DFDF4}" type="datetimeFigureOut">
              <a:rPr lang="nl-NL" smtClean="0"/>
              <a:t>18-9-2018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57A7-D946-4754-8B05-657F338020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58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17EA-39D7-4E56-81D6-9F1A187DFDF4}" type="datetimeFigureOut">
              <a:rPr lang="nl-NL" smtClean="0"/>
              <a:t>18-9-2018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57A7-D946-4754-8B05-657F338020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54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17EA-39D7-4E56-81D6-9F1A187DFDF4}" type="datetimeFigureOut">
              <a:rPr lang="nl-NL" smtClean="0"/>
              <a:t>18-9-2018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57A7-D946-4754-8B05-657F338020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91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17EA-39D7-4E56-81D6-9F1A187DFDF4}" type="datetimeFigureOut">
              <a:rPr lang="nl-NL" smtClean="0"/>
              <a:t>18-9-2018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B57A7-D946-4754-8B05-657F338020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07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17EA-39D7-4E56-81D6-9F1A187DFDF4}" type="datetimeFigureOut">
              <a:rPr lang="nl-NL" smtClean="0"/>
              <a:t>18-9-2018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B57A7-D946-4754-8B05-657F338020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35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239328" y="1"/>
            <a:ext cx="9144000" cy="1173192"/>
          </a:xfrm>
        </p:spPr>
        <p:txBody>
          <a:bodyPr/>
          <a:lstStyle/>
          <a:p>
            <a:r>
              <a:rPr lang="nl-NL" dirty="0" smtClean="0"/>
              <a:t>Klassieke tafelschikkingen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638354" y="2247314"/>
            <a:ext cx="7944928" cy="398095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3600" dirty="0" smtClean="0"/>
              <a:t>Ovale schikking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36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3600" dirty="0"/>
          </a:p>
          <a:p>
            <a:pPr algn="l"/>
            <a:endParaRPr lang="nl-NL" sz="3600" dirty="0" smtClean="0"/>
          </a:p>
          <a:p>
            <a:pPr algn="l"/>
            <a:endParaRPr lang="nl-NL" sz="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3600" dirty="0" smtClean="0"/>
              <a:t>Ellipsvormige schikking</a:t>
            </a:r>
            <a:endParaRPr lang="nl-NL" sz="3600" dirty="0"/>
          </a:p>
        </p:txBody>
      </p:sp>
      <p:pic>
        <p:nvPicPr>
          <p:cNvPr id="6" name="Picture 2" descr="Afbeeldingsresultaat voor tafelschikkingen klass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80" y="1509418"/>
            <a:ext cx="6026562" cy="246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beeldingsresultaat voor klassiek tafelst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80" y="4206631"/>
            <a:ext cx="6026562" cy="265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432" y="1181820"/>
            <a:ext cx="8785300" cy="48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65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5" y="750835"/>
            <a:ext cx="11304422" cy="581781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94890" y="319177"/>
            <a:ext cx="396815" cy="624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477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56" y="1255142"/>
            <a:ext cx="9493641" cy="389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6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336" y="3176960"/>
            <a:ext cx="5461149" cy="325214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49" y="563323"/>
            <a:ext cx="5973745" cy="337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1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2049" y="2297442"/>
            <a:ext cx="10515600" cy="1325563"/>
          </a:xfrm>
        </p:spPr>
        <p:txBody>
          <a:bodyPr/>
          <a:lstStyle/>
          <a:p>
            <a:r>
              <a:rPr lang="nl-NL" dirty="0" smtClean="0"/>
              <a:t>Variaties op de klassieke tafelschikking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1795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fbeeldingsresultaat voor klassiek tafelst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9" y="162493"/>
            <a:ext cx="11657747" cy="655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0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75" y="1536940"/>
            <a:ext cx="11684914" cy="393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26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875" y="0"/>
            <a:ext cx="9344297" cy="68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93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fbeeldingsresultaat voor klassiek tafelst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75" y="212784"/>
            <a:ext cx="8738259" cy="65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736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beeldingsresultaat voor klassiek tafelst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673" y="-531845"/>
            <a:ext cx="7918750" cy="77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38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4"/>
          <p:cNvSpPr txBox="1">
            <a:spLocks/>
          </p:cNvSpPr>
          <p:nvPr/>
        </p:nvSpPr>
        <p:spPr>
          <a:xfrm>
            <a:off x="3413186" y="427515"/>
            <a:ext cx="5653177" cy="10734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nl-NL" sz="3600" dirty="0" smtClean="0"/>
              <a:t>Ovale schikkingen</a:t>
            </a:r>
          </a:p>
        </p:txBody>
      </p:sp>
      <p:pic>
        <p:nvPicPr>
          <p:cNvPr id="3" name="Picture 2" descr="Afbeeldingsresultaat voor tafelschikkingen klass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1" y="1406105"/>
            <a:ext cx="11847961" cy="484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16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30" y="1174630"/>
            <a:ext cx="8448770" cy="463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41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69712"/>
            <a:ext cx="12190825" cy="407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36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fbeeldingsresultaat voor klassiek tafelst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9" y="0"/>
            <a:ext cx="10894863" cy="723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69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78" y="975053"/>
            <a:ext cx="9846462" cy="54688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Gelijkbenige driehoek 3"/>
          <p:cNvSpPr/>
          <p:nvPr/>
        </p:nvSpPr>
        <p:spPr>
          <a:xfrm rot="10800000">
            <a:off x="293297" y="975053"/>
            <a:ext cx="2510287" cy="211320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5557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fbeeldingsresultaat voor klassiek tafelst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05" y="123016"/>
            <a:ext cx="4502689" cy="660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461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fbeeldingsresultaat voor romantisch tafelst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40" y="1120745"/>
            <a:ext cx="6932511" cy="459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43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fbeeldingsresultaat voor ellipsvormige tafelst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29" y="69858"/>
            <a:ext cx="8496720" cy="678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0" y="1113974"/>
            <a:ext cx="12015730" cy="45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4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tafelschikkingen klass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7" y="300454"/>
            <a:ext cx="11990417" cy="598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4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21" y="1007403"/>
            <a:ext cx="10858964" cy="472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0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fbeeldingsresultaat voor romantisch tafelst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48" y="1661992"/>
            <a:ext cx="9859694" cy="346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470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fbeeldingsresultaat voor klassiek tafelst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47" y="0"/>
            <a:ext cx="9753600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1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beeldingsresultaat voor klassiek tafelst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3" y="-181155"/>
            <a:ext cx="11188460" cy="83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08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4"/>
          <p:cNvSpPr txBox="1">
            <a:spLocks/>
          </p:cNvSpPr>
          <p:nvPr/>
        </p:nvSpPr>
        <p:spPr>
          <a:xfrm>
            <a:off x="2869721" y="254987"/>
            <a:ext cx="5653177" cy="19792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nl-NL" sz="3600" dirty="0" smtClean="0"/>
              <a:t>Ellipsvormige schikkingen</a:t>
            </a:r>
            <a:endParaRPr lang="nl-NL" sz="3600" dirty="0"/>
          </a:p>
        </p:txBody>
      </p:sp>
      <p:pic>
        <p:nvPicPr>
          <p:cNvPr id="3" name="Picture 2" descr="Afbeeldingsresultaat voor klassiek tafelst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09" y="1229809"/>
            <a:ext cx="10610491" cy="553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884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15</Words>
  <Application>Microsoft Office PowerPoint</Application>
  <PresentationFormat>Breedbeeld</PresentationFormat>
  <Paragraphs>10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Kantoorthema</vt:lpstr>
      <vt:lpstr>Klassieke tafelschikkingen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Variaties op de klassieke tafelschikking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Klassieke tafelschikkingen</dc:title>
  <dc:creator>Jacintha Westerink</dc:creator>
  <cp:lastModifiedBy>Jacintha Westerink</cp:lastModifiedBy>
  <cp:revision>11</cp:revision>
  <dcterms:created xsi:type="dcterms:W3CDTF">2016-10-10T07:31:02Z</dcterms:created>
  <dcterms:modified xsi:type="dcterms:W3CDTF">2018-09-18T13:10:47Z</dcterms:modified>
</cp:coreProperties>
</file>